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8115"/>
    <a:srgbClr val="54A4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9" d="100"/>
          <a:sy n="79" d="100"/>
        </p:scale>
        <p:origin x="625" y="60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74182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7556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964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5937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31381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540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8730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7109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2510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5921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042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EA37D6-2BFA-4125-8040-1166F29A17C3}" type="datetimeFigureOut">
              <a:rPr lang="pt-BR" smtClean="0"/>
              <a:t>19/04/2021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62753-FAAF-47AE-B349-F024C0C5251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3849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66"/>
            <a:ext cx="12189354" cy="6843267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1114" y="1223645"/>
            <a:ext cx="9144000" cy="879475"/>
          </a:xfrm>
        </p:spPr>
        <p:txBody>
          <a:bodyPr>
            <a:normAutofit fontScale="90000"/>
          </a:bodyPr>
          <a:lstStyle/>
          <a:p>
            <a:pPr algn="l"/>
            <a:r>
              <a:rPr lang="pt-BR" b="1" dirty="0" smtClean="0">
                <a:solidFill>
                  <a:srgbClr val="228115"/>
                </a:solidFill>
                <a:latin typeface="Soleto" panose="020B0606020203030204" pitchFamily="34" charset="0"/>
              </a:rPr>
              <a:t>Espaço título do projeto</a:t>
            </a:r>
            <a:endParaRPr lang="pt-BR" b="1" dirty="0">
              <a:solidFill>
                <a:srgbClr val="228115"/>
              </a:solidFill>
              <a:latin typeface="Soleto" panose="020B060602020303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70857" y="2255520"/>
            <a:ext cx="5491942" cy="3154680"/>
          </a:xfrm>
        </p:spPr>
        <p:txBody>
          <a:bodyPr/>
          <a:lstStyle/>
          <a:p>
            <a:pPr algn="l"/>
            <a:r>
              <a:rPr lang="pt-BR" b="1" dirty="0" smtClean="0">
                <a:solidFill>
                  <a:srgbClr val="228115"/>
                </a:solidFill>
                <a:latin typeface="Soleto" panose="020B0606020203030204" pitchFamily="34" charset="0"/>
              </a:rPr>
              <a:t>Espaço título subtítulo do projeto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403017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586" y="11234"/>
            <a:ext cx="12195585" cy="6846766"/>
          </a:xfr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79126" y="1466136"/>
            <a:ext cx="4939147" cy="1560093"/>
          </a:xfrm>
        </p:spPr>
        <p:txBody>
          <a:bodyPr>
            <a:normAutofit fontScale="90000"/>
          </a:bodyPr>
          <a:lstStyle/>
          <a:p>
            <a:r>
              <a:rPr lang="pt-BR" sz="5400" b="1" dirty="0" smtClean="0">
                <a:solidFill>
                  <a:srgbClr val="228115"/>
                </a:solidFill>
                <a:latin typeface="Soleto" panose="020B0606020203030204" pitchFamily="34" charset="0"/>
              </a:rPr>
              <a:t>Espaço título do projeto</a:t>
            </a:r>
            <a:endParaRPr lang="pt-BR" sz="5400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23" y="1466136"/>
            <a:ext cx="5152719" cy="3461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68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055"/>
            <a:ext cx="12199551" cy="68509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54369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</TotalTime>
  <Words>13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Soleto</vt:lpstr>
      <vt:lpstr>Tema do Office</vt:lpstr>
      <vt:lpstr>Espaço título do projeto</vt:lpstr>
      <vt:lpstr>Espaço título do projeto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Espaço título do projeto</dc:title>
  <dc:creator>Sime Araujo Morais</dc:creator>
  <cp:lastModifiedBy>Sime Araujo Morais</cp:lastModifiedBy>
  <cp:revision>4</cp:revision>
  <dcterms:created xsi:type="dcterms:W3CDTF">2021-04-19T11:13:06Z</dcterms:created>
  <dcterms:modified xsi:type="dcterms:W3CDTF">2021-04-19T12:24:11Z</dcterms:modified>
</cp:coreProperties>
</file>